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1" r:id="rId2"/>
    <p:sldId id="293" r:id="rId3"/>
    <p:sldId id="311" r:id="rId4"/>
    <p:sldId id="292" r:id="rId5"/>
    <p:sldId id="258" r:id="rId6"/>
    <p:sldId id="259" r:id="rId7"/>
    <p:sldId id="260" r:id="rId8"/>
    <p:sldId id="295" r:id="rId9"/>
    <p:sldId id="301" r:id="rId10"/>
    <p:sldId id="261" r:id="rId11"/>
    <p:sldId id="262" r:id="rId12"/>
    <p:sldId id="306" r:id="rId13"/>
    <p:sldId id="308" r:id="rId14"/>
    <p:sldId id="264" r:id="rId15"/>
    <p:sldId id="263" r:id="rId16"/>
    <p:sldId id="312" r:id="rId17"/>
    <p:sldId id="305" r:id="rId18"/>
    <p:sldId id="265" r:id="rId19"/>
    <p:sldId id="307" r:id="rId20"/>
    <p:sldId id="302" r:id="rId21"/>
    <p:sldId id="266" r:id="rId22"/>
    <p:sldId id="267" r:id="rId23"/>
    <p:sldId id="268" r:id="rId24"/>
    <p:sldId id="310" r:id="rId25"/>
    <p:sldId id="269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313" r:id="rId35"/>
    <p:sldId id="300" r:id="rId3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43"/>
  </p:normalViewPr>
  <p:slideViewPr>
    <p:cSldViewPr snapToGrid="0" snapToObjects="1">
      <p:cViewPr varScale="1">
        <p:scale>
          <a:sx n="128" d="100"/>
          <a:sy n="128" d="100"/>
        </p:scale>
        <p:origin x="75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173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588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906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02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68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830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382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176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034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286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262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FF9D-8370-3046-8E8A-BC9771D8F4DF}" type="datetimeFigureOut">
              <a:rPr lang="es-ES_tradnl" smtClean="0"/>
              <a:pPr/>
              <a:t>27/01/2020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E26D2-1A37-8F40-9890-8BBEA8B8E91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09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" y="1131094"/>
            <a:ext cx="3037262" cy="76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44" y="1319386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885306" y="2864774"/>
            <a:ext cx="763004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CO" sz="2100" b="1" dirty="0"/>
              <a:t>EVALUACION DEL DESEMPEÑO  </a:t>
            </a:r>
          </a:p>
          <a:p>
            <a:pPr lvl="1" algn="ctr"/>
            <a:r>
              <a:rPr lang="es-CO" sz="2100" b="1" dirty="0"/>
              <a:t>PERIODO ORDINARIO 2019  </a:t>
            </a:r>
            <a:r>
              <a:rPr lang="es-CO" sz="2100" b="1" dirty="0" smtClean="0"/>
              <a:t>-  </a:t>
            </a:r>
            <a:r>
              <a:rPr lang="es-CO" sz="2100" b="1" dirty="0"/>
              <a:t>2020</a:t>
            </a:r>
          </a:p>
          <a:p>
            <a:pPr marL="728663" lvl="1" indent="-385763" algn="ctr"/>
            <a:endParaRPr lang="es-CO" sz="2100" b="1" dirty="0"/>
          </a:p>
          <a:p>
            <a:pPr marL="200025" indent="-200025">
              <a:buFont typeface="Arial" pitchFamily="34" charset="0"/>
              <a:buChar char="•"/>
            </a:pPr>
            <a:r>
              <a:rPr lang="es-CO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INGRESE  AL APLICATIVO SISTEMA TIPO DE EVALUACION </a:t>
            </a:r>
            <a:r>
              <a:rPr lang="es-CO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EDL</a:t>
            </a:r>
            <a:r>
              <a:rPr lang="es-CO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   No. De  cedula y clave .</a:t>
            </a:r>
          </a:p>
          <a:p>
            <a:pPr>
              <a:buFont typeface="Arial" pitchFamily="34" charset="0"/>
              <a:buChar char="•"/>
            </a:pPr>
            <a:r>
              <a:rPr lang="es-CO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FUNCIONARIOS DE CARRERA ADMINISTRATIVA</a:t>
            </a:r>
          </a:p>
          <a:p>
            <a:pPr>
              <a:buFont typeface="Arial" pitchFamily="34" charset="0"/>
              <a:buChar char="•"/>
            </a:pPr>
            <a:r>
              <a:rPr lang="es-CO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FUNCIONARIOS EN PERIODO DE PRUEBA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7657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4376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182" y="2079222"/>
            <a:ext cx="7169727" cy="357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" y="1031341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2568634" y="1468930"/>
            <a:ext cx="5536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REDACCION COMPROMISOS  FUNCIONALES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6902" y="1568508"/>
            <a:ext cx="5411585" cy="35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022" y="2106760"/>
            <a:ext cx="2468880" cy="348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iforero\AppData\Local\Microsoft\Windows\INetCache\Content.Outlook\5GGUA5XL\Logo-Mindepor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2" y="1094253"/>
            <a:ext cx="1885949" cy="57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2230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8368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626" y="2783855"/>
            <a:ext cx="4228385" cy="243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96412" y="2212764"/>
            <a:ext cx="4901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COMPETENCIAS COMPORTAMENTALES</a:t>
            </a:r>
          </a:p>
        </p:txBody>
      </p:sp>
      <p:pic>
        <p:nvPicPr>
          <p:cNvPr id="4099" name="Picture 3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4592" y="2212765"/>
            <a:ext cx="1192295" cy="178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C:\Users\iforero\AppData\Local\Microsoft\Windows\INetCache\Content.Outlook\5GGUA5XL\Logo-Mindepor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2" y="1319385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6114592" y="4822422"/>
            <a:ext cx="24890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CO" sz="1350" dirty="0"/>
              <a:t>  ESTABLECIDAS EN EL DECRETO 815 DE 2018</a:t>
            </a:r>
          </a:p>
          <a:p>
            <a:pPr>
              <a:buFont typeface="Wingdings" pitchFamily="2" charset="2"/>
              <a:buChar char="Ø"/>
            </a:pPr>
            <a:r>
              <a:rPr lang="es-CO" sz="1350" dirty="0"/>
              <a:t>Decreto 2539 de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419"/>
            <a:ext cx="9144000" cy="410233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057400" y="1193915"/>
            <a:ext cx="5710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100" b="1" dirty="0"/>
              <a:t>COMPETENCIAS  COMPORTAMENTALES</a:t>
            </a:r>
          </a:p>
          <a:p>
            <a:pPr algn="ctr"/>
            <a:r>
              <a:rPr lang="es-CO" sz="2100" b="1" dirty="0"/>
              <a:t>VALOR 15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541327" y="5483283"/>
            <a:ext cx="602673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9869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6809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19546" y="3774318"/>
            <a:ext cx="7938655" cy="152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1026" name="Picture 2" descr="C:\Program Files\Microsoft Office\MEDIA\CAGCAT10\j02832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5768" y="4000500"/>
            <a:ext cx="2258789" cy="971550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149481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5470" y="3889818"/>
            <a:ext cx="1608122" cy="1082232"/>
          </a:xfrm>
          <a:prstGeom prst="rect">
            <a:avLst/>
          </a:prstGeom>
          <a:noFill/>
        </p:spPr>
      </p:pic>
      <p:pic>
        <p:nvPicPr>
          <p:cNvPr id="1028" name="Picture 4" descr="C:\Program Files\Microsoft Office\MEDIA\CAGCAT10\j023468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165" y="4000500"/>
            <a:ext cx="1995053" cy="10514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20486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06782" y="1131094"/>
            <a:ext cx="6208568" cy="748622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HASTA CUANDO HAY PLAZO 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sz="4050" dirty="0"/>
              <a:t> 15 Primeros días hábiles esto </a:t>
            </a:r>
            <a:r>
              <a:rPr lang="es-CO" sz="4050" b="1" dirty="0">
                <a:solidFill>
                  <a:srgbClr val="00B050"/>
                </a:solidFill>
              </a:rPr>
              <a:t>es ……  hasta el 21 de febrero  de 2020</a:t>
            </a:r>
            <a:endParaRPr lang="es-CO" sz="3000" b="1" dirty="0">
              <a:solidFill>
                <a:srgbClr val="00B05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65172" y="4312728"/>
            <a:ext cx="2456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EVALUAR  </a:t>
            </a:r>
          </a:p>
          <a:p>
            <a:endParaRPr lang="es-CO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CONCERTAR</a:t>
            </a:r>
          </a:p>
        </p:txBody>
      </p:sp>
      <p:sp>
        <p:nvSpPr>
          <p:cNvPr id="39938" name="AutoShape 2" descr="Resultado de imagen para dibujos de trabajo en equipo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834" y="4075510"/>
            <a:ext cx="2082338" cy="141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1031341"/>
            <a:ext cx="1885949" cy="57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1284" y="1306138"/>
            <a:ext cx="6629921" cy="415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2" y="1031341"/>
            <a:ext cx="1885949" cy="57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74" name="Picture 2" descr="C:\Program Files\Microsoft Office\MEDIA\CAGCAT10\j0286068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007" y="2506288"/>
            <a:ext cx="1412463" cy="2116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696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8843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438"/>
            <a:ext cx="9131318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8293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404" y="1586695"/>
            <a:ext cx="7284742" cy="393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Program Files\Microsoft Office\MEDIA\CAGCAT10\j023465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391" y="2454413"/>
            <a:ext cx="2319249" cy="2542576"/>
          </a:xfrm>
          <a:prstGeom prst="rect">
            <a:avLst/>
          </a:prstGeom>
          <a:noFill/>
        </p:spPr>
      </p:pic>
      <p:pic>
        <p:nvPicPr>
          <p:cNvPr id="4" name="3 Imagen" descr="C:\Users\iforero\AppData\Local\Microsoft\Windows\INetCache\Content.Outlook\5GGUA5XL\Logo-Mindepor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7" y="1031341"/>
            <a:ext cx="1885949" cy="57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7425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3948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8006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6093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8477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4128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7404" y="2652081"/>
            <a:ext cx="52474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CO" dirty="0"/>
              <a:t>Constitución Política. Artículo 125. 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Ley 909 de 2004. Artículos del 37 al 40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 Decreto 1083 de 2015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Acuerdo 617 de 2018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Resolución No.  0144 de 2019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Decreto 648 del 19 de abril de 2017</a:t>
            </a:r>
          </a:p>
          <a:p>
            <a:pPr>
              <a:buFont typeface="Wingdings" pitchFamily="2" charset="2"/>
              <a:buChar char="Ø"/>
            </a:pPr>
            <a:r>
              <a:rPr lang="es-CO" dirty="0"/>
              <a:t>Ley 1960 de 2019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381991" y="1756552"/>
            <a:ext cx="5891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 NORMATIVO</a:t>
            </a:r>
          </a:p>
        </p:txBody>
      </p:sp>
      <p:pic>
        <p:nvPicPr>
          <p:cNvPr id="7" name="6 Imagen" descr="C:\Users\iforero\AppData\Local\Microsoft\Windows\INetCache\Content.Outlook\5GGUA5XL\Logo-Mindepor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7" y="1203051"/>
            <a:ext cx="1885949" cy="57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5445" y="2652081"/>
            <a:ext cx="2236384" cy="2120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3649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5336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517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22393" y="1938044"/>
            <a:ext cx="585995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100" b="1" dirty="0">
                <a:solidFill>
                  <a:srgbClr val="FF0000"/>
                </a:solidFill>
              </a:rPr>
              <a:t>Y si no estoy de acuerdo con el resultado? ¿Qué hago?</a:t>
            </a:r>
          </a:p>
          <a:p>
            <a:pPr algn="just">
              <a:buFont typeface="Arial" pitchFamily="34" charset="0"/>
              <a:buChar char="•"/>
            </a:pPr>
            <a:r>
              <a:rPr lang="es-CO" sz="2100" b="1" dirty="0">
                <a:solidFill>
                  <a:srgbClr val="FF0000"/>
                </a:solidFill>
              </a:rPr>
              <a:t> </a:t>
            </a:r>
            <a:r>
              <a:rPr lang="es-CO" sz="2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pueden presentar RECURSOS contra las evaluaciones definitivas expresas o presuntas (anual, extraordinarias o de período de prueba) </a:t>
            </a:r>
          </a:p>
          <a:p>
            <a:pPr>
              <a:buFont typeface="Arial" pitchFamily="34" charset="0"/>
              <a:buChar char="•"/>
            </a:pPr>
            <a:r>
              <a:rPr lang="es-CO" sz="2100" dirty="0"/>
              <a:t> Se presentan personalmente y por escrito sustentado a más tardar dentro de los 5 días siguientes a la notificación </a:t>
            </a:r>
          </a:p>
          <a:p>
            <a:pPr>
              <a:buFont typeface="Arial" pitchFamily="34" charset="0"/>
              <a:buChar char="•"/>
            </a:pPr>
            <a:r>
              <a:rPr lang="es-CO" sz="2100" dirty="0"/>
              <a:t>De </a:t>
            </a:r>
            <a:r>
              <a:rPr lang="es-CO" sz="2100" b="1" dirty="0">
                <a:solidFill>
                  <a:srgbClr val="FF0000"/>
                </a:solidFill>
              </a:rPr>
              <a:t>REPOSICIÓN</a:t>
            </a:r>
            <a:r>
              <a:rPr lang="es-CO" sz="2100" dirty="0"/>
              <a:t> ante el Evaluador </a:t>
            </a:r>
          </a:p>
          <a:p>
            <a:pPr>
              <a:buFont typeface="Arial" pitchFamily="34" charset="0"/>
              <a:buChar char="•"/>
            </a:pPr>
            <a:r>
              <a:rPr lang="es-CO" sz="2100" dirty="0"/>
              <a:t>De APELACIÓN ante el superior jerárquico del evaluador (</a:t>
            </a:r>
            <a:r>
              <a:rPr lang="es-CO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sólo si es procede</a:t>
            </a:r>
            <a:r>
              <a:rPr lang="es-CO" sz="2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</a:t>
            </a:r>
            <a:r>
              <a:rPr lang="es-CO" sz="2100" dirty="0"/>
              <a:t>)</a:t>
            </a:r>
          </a:p>
        </p:txBody>
      </p:sp>
      <p:pic>
        <p:nvPicPr>
          <p:cNvPr id="4" name="3 Imagen" descr="C:\Users\iforero\AppData\Local\Microsoft\Windows\INetCache\Content.Outlook\5GGUA5XL\Logo-Mindepor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4" y="991900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Flecha a la derecha con bandas"/>
          <p:cNvSpPr/>
          <p:nvPr/>
        </p:nvSpPr>
        <p:spPr>
          <a:xfrm>
            <a:off x="923233" y="3026872"/>
            <a:ext cx="1346142" cy="8977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517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C:\Users\iforero\AppData\Local\Microsoft\Windows\INetCache\Content.Outlook\5GGUA5XL\Logo-Mindepor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0" y="1203488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2044212" y="2492620"/>
            <a:ext cx="48929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CO" sz="1350" dirty="0"/>
              <a:t>EVALUACION  DE LA GESTION EN PROVSIONALIDAD PERIODO 2019-2020, sin derecho de Carrera Administrativa  (FORMATO EN EXCEL).</a:t>
            </a:r>
          </a:p>
          <a:p>
            <a:r>
              <a:rPr lang="es-CO" sz="1350" dirty="0"/>
              <a:t>      Plazo hasta febrero 21 de 2020</a:t>
            </a:r>
          </a:p>
          <a:p>
            <a:endParaRPr lang="es-CO" sz="1350" dirty="0"/>
          </a:p>
          <a:p>
            <a:endParaRPr lang="es-CO" sz="1350" dirty="0"/>
          </a:p>
        </p:txBody>
      </p:sp>
      <p:pic>
        <p:nvPicPr>
          <p:cNvPr id="7" name="Picture 3" descr="C:\Program Files\Microsoft Office\MEDIA\CAGCAT10\j023465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1046" y="3665156"/>
            <a:ext cx="2319249" cy="1943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20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4429" y="2209195"/>
            <a:ext cx="2805545" cy="293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09749" y="2734414"/>
            <a:ext cx="35162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6" name="5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0" y="1203488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1072342" y="4660323"/>
            <a:ext cx="35536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GENERAL   </a:t>
            </a:r>
          </a:p>
          <a:p>
            <a:r>
              <a:rPr lang="es-CO" sz="13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GIT  TALENTO HUMANO    </a:t>
            </a:r>
          </a:p>
          <a:p>
            <a:r>
              <a:rPr lang="es-CO" sz="13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DE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" y="1131094"/>
            <a:ext cx="3037262" cy="76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iforero\AppData\Local\Microsoft\Windows\INetCache\Content.Outlook\5GGUA5XL\Logo-Mindepor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44" y="1319386"/>
            <a:ext cx="1885949" cy="57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5913" y="3136756"/>
            <a:ext cx="3239171" cy="108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9759" y="3085450"/>
            <a:ext cx="1778794" cy="216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5265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8452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31318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8528859" y="5483283"/>
            <a:ext cx="615142" cy="51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9188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" y="1356014"/>
            <a:ext cx="7269480" cy="423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363412"/>
            <a:ext cx="2381597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C:\Users\iforero\AppData\Local\Microsoft\Windows\INetCache\Content.Outlook\5GGUA5XL\Logo-Mindepor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1067970"/>
            <a:ext cx="1885949" cy="57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492" y="2403417"/>
            <a:ext cx="5274815" cy="319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384459" y="1809316"/>
            <a:ext cx="4700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 INSTITUCIONALES</a:t>
            </a:r>
          </a:p>
        </p:txBody>
      </p:sp>
      <p:pic>
        <p:nvPicPr>
          <p:cNvPr id="1027" name="Picture 3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8611" y="1809317"/>
            <a:ext cx="1830134" cy="2264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C:\Users\iforero\AppData\Local\Microsoft\Windows\INetCache\Content.Outlook\5GGUA5XL\Logo-Mindepor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5" y="1031341"/>
            <a:ext cx="1885949" cy="5760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lecha izquierda 1"/>
          <p:cNvSpPr/>
          <p:nvPr/>
        </p:nvSpPr>
        <p:spPr>
          <a:xfrm>
            <a:off x="4459574" y="5349015"/>
            <a:ext cx="1625733" cy="484632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1880</TotalTime>
  <Words>236</Words>
  <Application>Microsoft Office PowerPoint</Application>
  <PresentationFormat>Presentación en pantalla (4:3)</PresentationFormat>
  <Paragraphs>39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Tema de Office</vt:lpstr>
      <vt:lpstr> </vt:lpstr>
      <vt:lpstr>HASTA CUANDO HAY PLAZO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Isabel Forero Cristancho</cp:lastModifiedBy>
  <cp:revision>58</cp:revision>
  <dcterms:created xsi:type="dcterms:W3CDTF">2018-10-24T19:59:04Z</dcterms:created>
  <dcterms:modified xsi:type="dcterms:W3CDTF">2020-01-27T21:32:26Z</dcterms:modified>
</cp:coreProperties>
</file>